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65" r:id="rId4"/>
    <p:sldId id="267" r:id="rId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880"/>
    <a:srgbClr val="113782"/>
    <a:srgbClr val="00307E"/>
    <a:srgbClr val="72C7E7"/>
    <a:srgbClr val="002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74" d="100"/>
          <a:sy n="74" d="100"/>
        </p:scale>
        <p:origin x="12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20F7D-4060-4C30-90AB-0DB341C174AA}" type="datetimeFigureOut">
              <a:rPr lang="en-AU" smtClean="0"/>
              <a:pPr/>
              <a:t>29/08/2019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AEA83-CFAA-4D8C-ABFB-F1A35A712C33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961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916832"/>
            <a:ext cx="7772400" cy="1470025"/>
          </a:xfrm>
        </p:spPr>
        <p:txBody>
          <a:bodyPr/>
          <a:lstStyle>
            <a:lvl1pPr algn="l">
              <a:defRPr sz="3600">
                <a:solidFill>
                  <a:srgbClr val="13388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96482"/>
            <a:ext cx="6120680" cy="888702"/>
          </a:xfrm>
        </p:spPr>
        <p:txBody>
          <a:bodyPr/>
          <a:lstStyle>
            <a:lvl1pPr marL="0" indent="0" algn="l">
              <a:buFontTx/>
              <a:buNone/>
              <a:defRPr>
                <a:solidFill>
                  <a:srgbClr val="13388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9552" y="5301208"/>
            <a:ext cx="2133600" cy="288000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rgbClr val="13388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DD Month 2014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Arial" pitchFamily="34" charset="0"/>
              <a:buChar char="−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4F0BC93-622D-4964-921F-55B8C667A1AC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C12F-7ED5-4845-BD5A-6477069A208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6085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6085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C3D7134-0F07-4EF9-8846-BC2DC3A522B6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1080120"/>
          </a:xfrm>
        </p:spPr>
        <p:txBody>
          <a:bodyPr anchor="ctr" anchorCtr="0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3E9A4-0A89-4B70-9474-FEFB5355D5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12" name="Text Placeholder 2"/>
          <p:cNvSpPr>
            <a:spLocks noGrp="1"/>
          </p:cNvSpPr>
          <p:nvPr>
            <p:ph type="body" idx="14"/>
          </p:nvPr>
        </p:nvSpPr>
        <p:spPr>
          <a:xfrm>
            <a:off x="4648200" y="1340768"/>
            <a:ext cx="4040188" cy="1080120"/>
          </a:xfrm>
        </p:spPr>
        <p:txBody>
          <a:bodyPr anchor="ctr" anchorCtr="0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2492375"/>
            <a:ext cx="4038600" cy="36337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6337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20ED3-5560-4060-9E35-2B5E1902E07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6D37E-0783-4EDE-96D6-1243F475E7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9662" y="5157192"/>
            <a:ext cx="608467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11660" y="1412776"/>
            <a:ext cx="6120680" cy="36724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9662" y="5723930"/>
            <a:ext cx="6084676" cy="43894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53368"/>
            <a:ext cx="2133600" cy="288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14 May 2013</a:t>
            </a:r>
            <a:endParaRPr lang="en-AU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53368"/>
            <a:ext cx="2895600" cy="288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8CA54-EF9B-4F91-BA2D-EE2A2CD1494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00808"/>
            <a:ext cx="82296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368"/>
            <a:ext cx="2133600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C3D7134-0F07-4EF9-8846-BC2DC3A522B6}" type="slidenum">
              <a:rPr lang="en-AU" smtClean="0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7" r:id="rId8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3388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664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−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w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1400">
          <a:solidFill>
            <a:srgbClr val="002664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State Archives Management System (SAMS) Project</a:t>
            </a:r>
            <a:endParaRPr lang="en-AU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11560" y="4149080"/>
            <a:ext cx="6120680" cy="888702"/>
          </a:xfrm>
        </p:spPr>
        <p:txBody>
          <a:bodyPr/>
          <a:lstStyle/>
          <a:p>
            <a:r>
              <a:rPr lang="en-AU" sz="1400" i="1" dirty="0" smtClean="0"/>
              <a:t>Fiona Sullivan</a:t>
            </a:r>
          </a:p>
          <a:p>
            <a:r>
              <a:rPr lang="en-AU" sz="1400" i="1" dirty="0" smtClean="0"/>
              <a:t>A/Manager Engagement and Access Services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31 July 2019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 smtClean="0"/>
              <a:t>State Archives Management System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20ED3-5560-4060-9E35-2B5E1902E07E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15" y="1556800"/>
            <a:ext cx="8453092" cy="4752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6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 smtClean="0"/>
              <a:t>Collection Search – What’s new with SAMS?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0BC93-622D-4964-921F-55B8C667A1AC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6,500 additional series</a:t>
            </a:r>
          </a:p>
          <a:p>
            <a:r>
              <a:rPr lang="en-AU" dirty="0" smtClean="0"/>
              <a:t>A single discovery layer of catalogue and index data (over 4 million records)</a:t>
            </a:r>
          </a:p>
          <a:p>
            <a:r>
              <a:rPr lang="en-AU" dirty="0" smtClean="0"/>
              <a:t>Save searches, favourites and tag records</a:t>
            </a:r>
          </a:p>
          <a:p>
            <a:r>
              <a:rPr lang="en-AU" dirty="0" smtClean="0"/>
              <a:t>Filters for easy navigation</a:t>
            </a:r>
          </a:p>
          <a:p>
            <a:r>
              <a:rPr lang="en-AU" dirty="0" smtClean="0"/>
              <a:t>Prefixes used to distinguish entity types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NRS = Registered Series and Items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RNCG = Unprocessed Series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AGY = Agency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AU" dirty="0" smtClean="0"/>
              <a:t>Wildcard searches </a:t>
            </a:r>
          </a:p>
          <a:p>
            <a:pPr marL="457200" lvl="1" indent="0">
              <a:buNone/>
            </a:pPr>
            <a:r>
              <a:rPr lang="en-AU" dirty="0" smtClean="0"/>
              <a:t>	</a:t>
            </a:r>
            <a:r>
              <a:rPr lang="en-AU" b="1" dirty="0" smtClean="0"/>
              <a:t>?</a:t>
            </a:r>
            <a:r>
              <a:rPr lang="en-AU" dirty="0" smtClean="0"/>
              <a:t> = single character </a:t>
            </a:r>
          </a:p>
          <a:p>
            <a:pPr marL="457200" lvl="1" indent="0">
              <a:buNone/>
            </a:pPr>
            <a:r>
              <a:rPr lang="en-AU" dirty="0" smtClean="0"/>
              <a:t>	</a:t>
            </a:r>
            <a:r>
              <a:rPr lang="en-AU" b="1" dirty="0" smtClean="0"/>
              <a:t>*</a:t>
            </a:r>
            <a:r>
              <a:rPr lang="en-AU" dirty="0" smtClean="0"/>
              <a:t> = multiple character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108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0BC93-622D-4964-921F-55B8C667A1AC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2985248"/>
            <a:ext cx="2153483" cy="273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FS white waratah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SARA_powerpoint_light</Template>
  <TotalTime>350</TotalTime>
  <Words>85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DFS white waratah theme</vt:lpstr>
      <vt:lpstr>State Archives Management System (SAMS) Project</vt:lpstr>
      <vt:lpstr>State Archives Management System</vt:lpstr>
      <vt:lpstr>Collection Search – What’s new with SAMS?</vt:lpstr>
      <vt:lpstr>Questions?</vt:lpstr>
    </vt:vector>
  </TitlesOfParts>
  <Company>NSW State Archives and Records Authority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State Archives Management System (SAMS) Project</dc:title>
  <dc:creator>Sullivan, Fiona</dc:creator>
  <cp:lastModifiedBy>Chymyn, Irene</cp:lastModifiedBy>
  <cp:revision>16</cp:revision>
  <dcterms:created xsi:type="dcterms:W3CDTF">2018-11-12T21:50:29Z</dcterms:created>
  <dcterms:modified xsi:type="dcterms:W3CDTF">2019-08-29T04:32:46Z</dcterms:modified>
</cp:coreProperties>
</file>